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6DA5-AF92-E935-2CDE-AADC3B3ACEA1}"/>
              </a:ext>
            </a:extLst>
          </p:cNvPr>
          <p:cNvSpPr txBox="1"/>
          <p:nvPr/>
        </p:nvSpPr>
        <p:spPr>
          <a:xfrm>
            <a:off x="1416725" y="1157014"/>
            <a:ext cx="50855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"Unlocking Insights: Harnessing Web Scraping for Data Analysis"</a:t>
            </a:r>
          </a:p>
        </p:txBody>
      </p:sp>
      <p:sp>
        <p:nvSpPr>
          <p:cNvPr id="1048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ritish Airways 01 Logo PNG Transparent &amp; SVG Vector - Freebie Supply">
            <a:extLst>
              <a:ext uri="{FF2B5EF4-FFF2-40B4-BE49-F238E27FC236}">
                <a16:creationId xmlns:a16="http://schemas.microsoft.com/office/drawing/2014/main" id="{3C166B95-0355-068D-EB94-1A27EFEE9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6323252" y="610689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33803-8ADC-B3E9-7C0F-1124AB2D5C1E}"/>
              </a:ext>
            </a:extLst>
          </p:cNvPr>
          <p:cNvSpPr txBox="1"/>
          <p:nvPr/>
        </p:nvSpPr>
        <p:spPr>
          <a:xfrm>
            <a:off x="510479" y="5451744"/>
            <a:ext cx="464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23E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Amandeep Singh</a:t>
            </a:r>
          </a:p>
          <a:p>
            <a:r>
              <a:rPr lang="en-US" sz="2000" b="1" dirty="0">
                <a:solidFill>
                  <a:srgbClr val="223E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Email- amandeep.1.singh@kcl.ac.uk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B16DF-4824-C7C6-580C-B87C77904332}"/>
              </a:ext>
            </a:extLst>
          </p:cNvPr>
          <p:cNvSpPr txBox="1"/>
          <p:nvPr/>
        </p:nvSpPr>
        <p:spPr>
          <a:xfrm>
            <a:off x="5581082" y="6247311"/>
            <a:ext cx="1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5455C0AA-9149-38E7-815E-64BB10EAC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9" y="321734"/>
            <a:ext cx="5529767" cy="2905170"/>
          </a:xfrm>
          <a:prstGeom prst="rect">
            <a:avLst/>
          </a:prstGeom>
        </p:spPr>
      </p:pic>
      <p:pic>
        <p:nvPicPr>
          <p:cNvPr id="10" name="Untitled">
            <a:hlinkClick r:id="" action="ppaction://media"/>
            <a:extLst>
              <a:ext uri="{FF2B5EF4-FFF2-40B4-BE49-F238E27FC236}">
                <a16:creationId xmlns:a16="http://schemas.microsoft.com/office/drawing/2014/main" id="{CA3EC18A-EB60-A992-4541-C044CA98E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" y="3722537"/>
            <a:ext cx="6572117" cy="31354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4E7EB74F-F171-8386-05C6-C69B1C10D5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t="-442"/>
          <a:stretch/>
        </p:blipFill>
        <p:spPr>
          <a:xfrm>
            <a:off x="6567113" y="2942898"/>
            <a:ext cx="5260453" cy="3552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9E2D4E-EAF3-DFD4-2A00-4642F45C8408}"/>
              </a:ext>
            </a:extLst>
          </p:cNvPr>
          <p:cNvSpPr txBox="1"/>
          <p:nvPr/>
        </p:nvSpPr>
        <p:spPr>
          <a:xfrm>
            <a:off x="6308034" y="557048"/>
            <a:ext cx="56212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Customer Reviews Analysis</a:t>
            </a: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Total reviews analyzed: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3763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reviews: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2136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reviews: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1222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Neutral reviews: </a:t>
            </a:r>
            <a:r>
              <a: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405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EA904-394A-8278-AD59-18299A6E726B}"/>
              </a:ext>
            </a:extLst>
          </p:cNvPr>
          <p:cNvSpPr txBox="1"/>
          <p:nvPr/>
        </p:nvSpPr>
        <p:spPr>
          <a:xfrm>
            <a:off x="532073" y="3438459"/>
            <a:ext cx="483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Arial" panose="020B0604020202020204" pitchFamily="34" charset="0"/>
              </a:rPr>
              <a:t>Interactive topic model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{CFA2A111-342C-264F-9E77-0D5689523933}tf16401369</Template>
  <TotalTime>135</TotalTime>
  <Words>51</Words>
  <Application>Microsoft Macintosh PowerPoint</Application>
  <PresentationFormat>Widescreen</PresentationFormat>
  <Paragraphs>11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Amandeep Singh</cp:lastModifiedBy>
  <cp:revision>39</cp:revision>
  <dcterms:created xsi:type="dcterms:W3CDTF">2022-12-06T11:13:27Z</dcterms:created>
  <dcterms:modified xsi:type="dcterms:W3CDTF">2024-03-11T01:59:41Z</dcterms:modified>
</cp:coreProperties>
</file>